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12192000" cy="6858000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90000"/>
    <a:srgbClr val="99CC00"/>
    <a:srgbClr val="FF3300"/>
    <a:srgbClr val="FDC321"/>
    <a:srgbClr val="28F828"/>
    <a:srgbClr val="FFCC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-96" y="-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186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5EB69AD-FE0B-4E9D-9FB0-A14A7DB6DA9A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9E0851-B9FE-4534-97C2-57FB943C906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73381-3E02-4742-8D41-B91604BC45C9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0FE0E-EEE8-4484-921F-F6371EFD43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29367-FABB-49F4-A93D-C3479DC65739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2842A-7ADF-46BB-B6D3-3EC376D5546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3F394-FED8-41F9-82C0-9120092DA9F1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CFC1-02E6-41CF-8466-67AE748300B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116E8-94D7-408B-B32C-C5E1E20AA743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B463B-5ADC-45ED-8EE7-37D7B5D6DC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64E8-9867-4B94-9973-98F5D90953F1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54A2B-A5E2-43D8-8300-E9C6AFFDE2F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5F5D-8D30-445E-9013-4417775DB960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D1A4-7C0D-44B2-833D-1D713035EA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EC71B-E305-4A42-8B9C-8D0E29F7D820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EBF3A-42A1-47B5-BC1D-AADF8698F3C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996C-A205-4A55-B3E8-0C653F2482A7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FF201-CD0E-4E62-8BD0-9452DD80E1A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9C889-161D-4C97-831A-924459BC5BE8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C50E-03AA-4A84-AE1C-29AFC455A9F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E0FBF-1358-48EF-9007-2C13558292E7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0711-DA9F-4F3E-A1EE-CC802136522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C5F6C-5424-4414-848D-5B83172280AB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19568-C05B-4FAF-B569-34E0BD52398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CBFA2E-3E9F-4D47-8D0A-36F2B9B8297B}" type="datetimeFigureOut">
              <a:rPr lang="uk-UA"/>
              <a:pPr>
                <a:defRPr/>
              </a:pPr>
              <a:t>25.03.2021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F7447F-5828-487B-A88B-19229A153AC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90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45000"/>
                <a:lumOff val="55000"/>
              </a:schemeClr>
            </a:gs>
            <a:gs pos="94000">
              <a:srgbClr val="FFF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4"/>
          <p:cNvSpPr txBox="1">
            <a:spLocks noChangeArrowheads="1"/>
          </p:cNvSpPr>
          <p:nvPr/>
        </p:nvSpPr>
        <p:spPr bwMode="auto">
          <a:xfrm>
            <a:off x="355600" y="1603375"/>
            <a:ext cx="112903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dirty="0">
                <a:latin typeface="Times New Roman" pitchFamily="18" charset="0"/>
              </a:rPr>
              <a:t>1. Йти до школи треба найкоротшим шляхом, по вулицях з найменшим рухом транспорту.</a:t>
            </a:r>
          </a:p>
          <a:p>
            <a:r>
              <a:rPr lang="uk-UA" dirty="0">
                <a:latin typeface="Times New Roman" pitchFamily="18" charset="0"/>
              </a:rPr>
              <a:t>2. Ходити треба тільки по тротуарах, дотримуючись правої сторони.</a:t>
            </a:r>
          </a:p>
          <a:p>
            <a:r>
              <a:rPr lang="uk-UA" dirty="0">
                <a:latin typeface="Times New Roman" pitchFamily="18" charset="0"/>
              </a:rPr>
              <a:t>3. По дорогах чи вулицях, де немає тротуарів, треба йти з лівої сторони, назустріч транспорту.</a:t>
            </a:r>
          </a:p>
          <a:p>
            <a:r>
              <a:rPr lang="uk-UA" dirty="0">
                <a:latin typeface="Times New Roman" pitchFamily="18" charset="0"/>
              </a:rPr>
              <a:t>4. Будьте обережні біля в’їздів до дворів, звідки </a:t>
            </a:r>
            <a:r>
              <a:rPr lang="uk-UA" dirty="0" err="1">
                <a:latin typeface="Times New Roman" pitchFamily="18" charset="0"/>
              </a:rPr>
              <a:t>неочікувано</a:t>
            </a:r>
            <a:r>
              <a:rPr lang="uk-UA" dirty="0">
                <a:latin typeface="Times New Roman" pitchFamily="18" charset="0"/>
              </a:rPr>
              <a:t> може виїхати автомобіль.</a:t>
            </a:r>
          </a:p>
          <a:p>
            <a:r>
              <a:rPr lang="uk-UA" dirty="0">
                <a:latin typeface="Times New Roman" pitchFamily="18" charset="0"/>
              </a:rPr>
              <a:t>5. Не збирайтеся на тротуарах великими групами, не зупиняйтеся на поворотах, спусках чи підйомах, на мостах і під мостами.</a:t>
            </a:r>
          </a:p>
          <a:p>
            <a:r>
              <a:rPr lang="uk-UA" dirty="0">
                <a:latin typeface="Times New Roman" pitchFamily="18" charset="0"/>
              </a:rPr>
              <a:t>6. Спокійно, без метушні, переходьте дорогу по пішохідних переходах.</a:t>
            </a:r>
          </a:p>
          <a:p>
            <a:r>
              <a:rPr lang="uk-UA" dirty="0">
                <a:latin typeface="Times New Roman" pitchFamily="18" charset="0"/>
              </a:rPr>
              <a:t>7. При переході впевніться в безпеці: подивіться спочатку наліво, дійшовши до середини дороги, - подивіться направо.</a:t>
            </a:r>
          </a:p>
          <a:p>
            <a:r>
              <a:rPr lang="uk-UA" dirty="0">
                <a:latin typeface="Times New Roman" pitchFamily="18" charset="0"/>
              </a:rPr>
              <a:t>8. Не перебігайте дорогу, особливо якщо поблизу рухається транспорт. </a:t>
            </a:r>
          </a:p>
          <a:p>
            <a:r>
              <a:rPr lang="uk-UA" dirty="0">
                <a:latin typeface="Times New Roman" pitchFamily="18" charset="0"/>
              </a:rPr>
              <a:t>9. Автомобілі, автобуси, тролейбуси, які стоять, треба обходити ззаду, а трамваї – спереду.</a:t>
            </a:r>
          </a:p>
          <a:p>
            <a:r>
              <a:rPr lang="uk-UA" dirty="0">
                <a:latin typeface="Times New Roman" pitchFamily="18" charset="0"/>
              </a:rPr>
              <a:t>10. Не чіпляйтесь за рухомий транспорт, не катайтесь на проїзних частинах вулиці і дорогах на велосипедах, самокатах.</a:t>
            </a:r>
          </a:p>
          <a:p>
            <a:r>
              <a:rPr lang="uk-UA" dirty="0">
                <a:latin typeface="Times New Roman" pitchFamily="18" charset="0"/>
              </a:rPr>
              <a:t>11. Не влаштовуйте ігри на дорогах, тротуарах.</a:t>
            </a:r>
          </a:p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Школярі! Будьте дисциплінованими! Вивчайте правила дорожнього руху </a:t>
            </a:r>
          </a:p>
          <a:p>
            <a:pPr algn="ctr"/>
            <a:r>
              <a:rPr lang="uk-UA" b="1" dirty="0">
                <a:solidFill>
                  <a:srgbClr val="FF0000"/>
                </a:solidFill>
                <a:latin typeface="Times New Roman" pitchFamily="18" charset="0"/>
              </a:rPr>
              <a:t>і пояснюйте їх своїм молодшим друзям!</a:t>
            </a:r>
            <a:endParaRPr lang="ru-RU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4339" name="Text Box 25"/>
          <p:cNvSpPr txBox="1">
            <a:spLocks noChangeArrowheads="1"/>
          </p:cNvSpPr>
          <p:nvPr/>
        </p:nvSpPr>
        <p:spPr bwMode="auto">
          <a:xfrm>
            <a:off x="2106613" y="198438"/>
            <a:ext cx="32734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4340" name="Text Box 27"/>
          <p:cNvSpPr txBox="1">
            <a:spLocks noChangeArrowheads="1"/>
          </p:cNvSpPr>
          <p:nvPr/>
        </p:nvSpPr>
        <p:spPr bwMode="auto">
          <a:xfrm>
            <a:off x="2589213" y="355600"/>
            <a:ext cx="76993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800" b="1">
                <a:solidFill>
                  <a:srgbClr val="FF0000"/>
                </a:solidFill>
                <a:latin typeface="Times New Roman" pitchFamily="18" charset="0"/>
              </a:rPr>
              <a:t>Нагадайте школярику!</a:t>
            </a:r>
            <a:endParaRPr lang="uk-UA" sz="480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14341" name="Рисунок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63720" y="421917"/>
            <a:ext cx="2847975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Рисунок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53713" y="4826000"/>
            <a:ext cx="143192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Рисунок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4625" y="122238"/>
            <a:ext cx="2771775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34875" y="6220496"/>
            <a:ext cx="6581104" cy="4636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/>
              <a:t>Криворізькі територіальні курси ЦЗ та БЖД  (І категорії) 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213</Words>
  <Application>Microsoft Office PowerPoint</Application>
  <PresentationFormat>Произвольный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Лугатранс Компания</dc:creator>
  <cp:lastModifiedBy>Користувач Windows</cp:lastModifiedBy>
  <cp:revision>48</cp:revision>
  <dcterms:created xsi:type="dcterms:W3CDTF">2016-06-15T18:11:50Z</dcterms:created>
  <dcterms:modified xsi:type="dcterms:W3CDTF">2021-03-25T07:10:18Z</dcterms:modified>
</cp:coreProperties>
</file>